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61" r:id="rId3"/>
    <p:sldId id="263" r:id="rId4"/>
    <p:sldId id="264" r:id="rId5"/>
    <p:sldId id="265" r:id="rId6"/>
    <p:sldId id="267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5B1"/>
    <a:srgbClr val="222933"/>
    <a:srgbClr val="E03A4E"/>
    <a:srgbClr val="1E252F"/>
    <a:srgbClr val="0C0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>
        <p:scale>
          <a:sx n="50" d="100"/>
          <a:sy n="50" d="100"/>
        </p:scale>
        <p:origin x="-1288" y="-4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59EB1-7AC8-470F-B936-7FFFD9804ACA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36EF8-CA13-4B3B-A04E-11B36BCE5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8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1C39A-79F2-403E-BCCD-765ABE432A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7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DF33E2-0BEA-459A-ACF1-24374D43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9AE38F-8F71-4C91-9E94-4A9A9984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8D9218-5C2C-4F4C-B3B1-5EBA6AAA7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A69332-3782-45EF-A7CC-5198CB9B1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82F316-AEE4-4233-A673-3F403E5F8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46E8B-1784-434C-BCE3-CB1678C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7" b="100000" l="0" r="100000">
                        <a14:foregroundMark x1="32188" y1="35219" x2="17812" y2="13321"/>
                        <a14:foregroundMark x1="38168" y1="50730" x2="38168" y2="50730"/>
                        <a14:foregroundMark x1="60178" y1="23175" x2="33715" y2="67883"/>
                        <a14:foregroundMark x1="25573" y1="24088" x2="39822" y2="50000"/>
                        <a14:foregroundMark x1="6997" y1="74635" x2="39949" y2="30657"/>
                        <a14:foregroundMark x1="18448" y1="6752" x2="62468" y2="37409"/>
                        <a14:foregroundMark x1="52926" y1="5839" x2="76845" y2="47080"/>
                        <a14:foregroundMark x1="57888" y1="29927" x2="69338" y2="67518"/>
                        <a14:foregroundMark x1="73282" y1="41058" x2="97328" y2="43248"/>
                        <a14:foregroundMark x1="97328" y1="37956" x2="85115" y2="58759"/>
                        <a14:foregroundMark x1="76972" y1="57299" x2="90204" y2="82847"/>
                        <a14:foregroundMark x1="97074" y1="60036" x2="93511" y2="83212"/>
                        <a14:foregroundMark x1="95674" y1="76642" x2="95802" y2="93066"/>
                        <a14:foregroundMark x1="509" y1="7847" x2="98855" y2="3467"/>
                        <a14:foregroundMark x1="763" y1="15146" x2="2926" y2="98175"/>
                        <a14:foregroundMark x1="97710" y1="4927" x2="99746" y2="10401"/>
                        <a14:foregroundMark x1="95420" y1="7847" x2="99873" y2="32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9984" y="2529"/>
            <a:ext cx="9189741" cy="685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6967948" y="127426"/>
            <a:ext cx="5224052" cy="5733907"/>
            <a:chOff x="6967948" y="127426"/>
            <a:chExt cx="5224052" cy="57339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spc="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BIDIRECTIONAL COUNTER AND AUTOMATIC ROOM LIGHTING SYSTEM </a:t>
              </a:r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4"/>
              <a:ext cx="428324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Sumittted</a:t>
              </a:r>
              <a:r>
                <a:rPr lang="en-IN" sz="2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By</a:t>
              </a:r>
            </a:p>
            <a:p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21BEC1783-Siddarth.T</a:t>
              </a:r>
            </a:p>
            <a:p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21BEC1283- </a:t>
              </a:r>
              <a:r>
                <a:rPr lang="en-IN" sz="2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Santhosh</a:t>
              </a:r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IN" sz="2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Kumar.S</a:t>
              </a:r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21BEC1149- </a:t>
              </a:r>
              <a:r>
                <a:rPr lang="en-IN" sz="2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Theepak</a:t>
              </a:r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IN" sz="2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Kumar.K</a:t>
              </a:r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I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21BEC1138-Aakash.K </a:t>
              </a:r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127426"/>
              <a:ext cx="496069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sz="28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Roboto Bold" panose="02000000000000000000" pitchFamily="2" charset="0"/>
                  <a:ea typeface="Roboto Bold" panose="02000000000000000000" pitchFamily="2" charset="0"/>
                  <a:cs typeface="Roboto Bold" panose="02000000000000000000" pitchFamily="2" charset="0"/>
                </a:rPr>
                <a:t>VIT CHENNAI</a:t>
              </a:r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1061890" y="-531285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497" y="147935"/>
            <a:ext cx="4730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INTRODUCTION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21882"/>
            <a:ext cx="11809838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Project </a:t>
            </a: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Overview &amp; </a:t>
            </a:r>
            <a:r>
              <a:rPr lang="en-US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Objectives</a:t>
            </a:r>
            <a:endParaRPr lang="en-US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Bidirectional Counter and Automatic Room Lighting System developed for Course Code: BECE320E.</a:t>
            </a: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Aimed at enhancing energy efficiency and automation in indoor environments.</a:t>
            </a: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Objectives:</a:t>
            </a: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 - Automate room lighting control based on human presence detection.</a:t>
            </a: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 - Implement a bidirectional counter to track the number of individuals entering and exiting the room.</a:t>
            </a:r>
          </a:p>
          <a:p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Contribution to SDG 9: </a:t>
            </a:r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Promoting innovation in infrastructure development and sustainable practices in building management.</a:t>
            </a:r>
          </a:p>
          <a:p>
            <a:r>
              <a:rPr lang="en-US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Importance:</a:t>
            </a:r>
            <a:endParaRPr lang="en-US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Addresses challenges of manual lighting control methods, reducing energy wastage and inconvenience.</a:t>
            </a:r>
          </a:p>
          <a:p>
            <a:r>
              <a:rPr lang="en-US" sz="2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- Leveraging microcontroller technology and sensor integration optimizes energy consumption and enhances user convenience.</a:t>
            </a:r>
            <a:endParaRPr lang="en-US" sz="2400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88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38588" y="147935"/>
            <a:ext cx="6086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COMPONENTS USED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21882"/>
            <a:ext cx="1180983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AT89S52 Microcontroller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err="1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Aryabhatta</a:t>
            </a: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8051 Development Kit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Passive Infrared (PIR) Sensors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16x2 LCD Display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100k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5V 1-Channel Relay Module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Jumper Wires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External Power Supply (</a:t>
            </a:r>
            <a:r>
              <a:rPr lang="en-US" sz="2400" b="1" dirty="0" err="1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Wemos</a:t>
            </a:r>
            <a:r>
              <a:rPr 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D1 Mini)</a:t>
            </a:r>
            <a:endParaRPr lang="en-US" sz="2400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42" b="96040" l="1066" r="97512">
                        <a14:foregroundMark x1="1540" y1="36881" x2="15047" y2="20421"/>
                        <a14:foregroundMark x1="15640" y1="20421" x2="20853" y2="13490"/>
                        <a14:foregroundMark x1="15284" y1="12748" x2="17536" y2="13243"/>
                        <a14:foregroundMark x1="21209" y1="20421" x2="23341" y2="17822"/>
                        <a14:foregroundMark x1="22038" y1="20173" x2="24052" y2="18317"/>
                        <a14:foregroundMark x1="22630" y1="23020" x2="24171" y2="17946"/>
                        <a14:foregroundMark x1="23460" y1="16832" x2="23341" y2="20792"/>
                        <a14:foregroundMark x1="33175" y1="21535" x2="34479" y2="3342"/>
                        <a14:foregroundMark x1="53910" y1="45545" x2="72512" y2="17822"/>
                        <a14:foregroundMark x1="50474" y1="39356" x2="52370" y2="34158"/>
                        <a14:foregroundMark x1="58886" y1="49876" x2="62085" y2="44678"/>
                        <a14:foregroundMark x1="77370" y1="12871" x2="97512" y2="12005"/>
                        <a14:foregroundMark x1="80806" y1="15965" x2="77014" y2="44678"/>
                        <a14:foregroundMark x1="82583" y1="23267" x2="97512" y2="43069"/>
                        <a14:foregroundMark x1="63863" y1="9901" x2="62796" y2="44059"/>
                        <a14:foregroundMark x1="54028" y1="36510" x2="57820" y2="27723"/>
                        <a14:foregroundMark x1="52251" y1="71287" x2="74289" y2="94926"/>
                        <a14:foregroundMark x1="66232" y1="80074" x2="73934" y2="88738"/>
                        <a14:foregroundMark x1="67891" y1="82673" x2="74882" y2="89851"/>
                        <a14:foregroundMark x1="77251" y1="72153" x2="96564" y2="68317"/>
                        <a14:foregroundMark x1="87796" y1="66213" x2="90521" y2="90718"/>
                        <a14:foregroundMark x1="94668" y1="70297" x2="97630" y2="89851"/>
                        <a14:foregroundMark x1="33175" y1="73886" x2="40403" y2="91460"/>
                        <a14:foregroundMark x1="2844" y1="67327" x2="12915" y2="94554"/>
                        <a14:foregroundMark x1="18246" y1="77847" x2="20853" y2="93193"/>
                        <a14:foregroundMark x1="20261" y1="81559" x2="22393" y2="79332"/>
                        <a14:foregroundMark x1="22275" y1="76733" x2="22038" y2="64109"/>
                        <a14:foregroundMark x1="22038" y1="64109" x2="22038" y2="64109"/>
                        <a14:foregroundMark x1="2133" y1="73886" x2="1066" y2="960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53" y="1108430"/>
            <a:ext cx="5359400" cy="51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5652" y="147935"/>
            <a:ext cx="5512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CIRCUIT DIAGRAM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8" y="991098"/>
            <a:ext cx="10732168" cy="564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1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6232" y="42566"/>
            <a:ext cx="527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Working Principle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63341"/>
            <a:ext cx="11684000" cy="5847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sz="22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Entry and Exit </a:t>
            </a:r>
            <a:r>
              <a:rPr lang="en-US" sz="2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Detection: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Two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Passive Infrared (PIR) sensors placed near the room entrance detect human movement.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Sensor 1 (S1) detects entry, while Sensor 2 (S2) detects exit.</a:t>
            </a:r>
          </a:p>
          <a:p>
            <a:r>
              <a:rPr lang="en-US" sz="22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Count Management: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Microcontroller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increments count upon entry detection and decrements count upon exit </a:t>
            </a: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detection.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Real-time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count displayed on the 16x2 LCD display for user visibility.</a:t>
            </a:r>
          </a:p>
          <a:p>
            <a:r>
              <a:rPr lang="en-US" sz="22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Lighting Control: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LED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lighting controlled by a 5V 1-Channel Relay Module.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LED turns on when count is greater than or equal to 1 and turns off when count is 0.</a:t>
            </a:r>
          </a:p>
          <a:p>
            <a:r>
              <a:rPr lang="en-US" sz="22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Delay Handling: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Delays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implemented after sensor detection events to prevent rapid changes in lighting state.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Ensures system stability and smooth operation.</a:t>
            </a:r>
          </a:p>
          <a:p>
            <a:r>
              <a:rPr lang="en-US" sz="22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User Interaction: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Users </a:t>
            </a: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can observe count status on the LCD display, providing real-time feedback on room occupancy.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Automatic lighting control enhances user convenience and energy efficiency.</a:t>
            </a:r>
            <a:endParaRPr lang="en-US" sz="2200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84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1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36771" y="42566"/>
            <a:ext cx="5090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CODE OVERVIEW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63341"/>
            <a:ext cx="11137900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Key Functions: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Initialization</a:t>
            </a:r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: </a:t>
            </a:r>
            <a:r>
              <a:rPr lang="en-US" sz="28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Initializing microcontroller ports, LCD display, and other peripherals.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Sensor Handling: </a:t>
            </a:r>
            <a:r>
              <a:rPr lang="en-US" sz="28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Detecting sensor inputs and triggering appropriate actions based on occupancy detection.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Count Management: Incrementing and decrementing count based on entry and exit events.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Display Control: </a:t>
            </a:r>
            <a:r>
              <a:rPr lang="en-US" sz="28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Updating the LCD display with real-time count information.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Relay Control: </a:t>
            </a:r>
            <a:r>
              <a:rPr lang="en-US" sz="28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Activating or deactivating the relay module to control LED lighting.</a:t>
            </a:r>
            <a:endParaRPr lang="en-US" sz="2800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68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1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7159" y="42566"/>
            <a:ext cx="2249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Output</a:t>
            </a:r>
            <a:endParaRPr 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26" y="1164098"/>
            <a:ext cx="7131748" cy="496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1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>
            <a:off x="4377538" y="0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C943978-89A1-49D6-B1A6-879A96038FF4}"/>
              </a:ext>
            </a:extLst>
          </p:cNvPr>
          <p:cNvGrpSpPr/>
          <p:nvPr/>
        </p:nvGrpSpPr>
        <p:grpSpPr>
          <a:xfrm>
            <a:off x="8738738" y="2768919"/>
            <a:ext cx="3453262" cy="3092414"/>
            <a:chOff x="6967948" y="-410518"/>
            <a:chExt cx="5224052" cy="62718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8CE70DB-441E-4C1D-9BAD-282C3153C91A}"/>
                </a:ext>
              </a:extLst>
            </p:cNvPr>
            <p:cNvSpPr txBox="1"/>
            <p:nvPr/>
          </p:nvSpPr>
          <p:spPr>
            <a:xfrm>
              <a:off x="8560811" y="2009546"/>
              <a:ext cx="338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1400" spc="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84A25F1-3B4C-4263-8AA0-CD688B4B1DA6}"/>
                </a:ext>
              </a:extLst>
            </p:cNvPr>
            <p:cNvSpPr txBox="1"/>
            <p:nvPr/>
          </p:nvSpPr>
          <p:spPr>
            <a:xfrm>
              <a:off x="7403977" y="2553796"/>
              <a:ext cx="4541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N" sz="5400" b="1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38B0C8D-9158-48A9-8582-28D6B083BE9F}"/>
                </a:ext>
              </a:extLst>
            </p:cNvPr>
            <p:cNvSpPr txBox="1"/>
            <p:nvPr/>
          </p:nvSpPr>
          <p:spPr>
            <a:xfrm>
              <a:off x="6967948" y="1132382"/>
              <a:ext cx="5224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200" spc="6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7205A1-0BDA-4913-B6C4-7ECFB02A593F}"/>
                </a:ext>
              </a:extLst>
            </p:cNvPr>
            <p:cNvSpPr txBox="1"/>
            <p:nvPr/>
          </p:nvSpPr>
          <p:spPr>
            <a:xfrm>
              <a:off x="7797856" y="3843165"/>
              <a:ext cx="4283240" cy="811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23726CAA-C5B6-454A-9A63-4996320C96FA}"/>
                </a:ext>
              </a:extLst>
            </p:cNvPr>
            <p:cNvSpPr/>
            <p:nvPr/>
          </p:nvSpPr>
          <p:spPr>
            <a:xfrm>
              <a:off x="9375881" y="5474380"/>
              <a:ext cx="2816119" cy="386953"/>
            </a:xfrm>
            <a:prstGeom prst="parallelogram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IN" sz="10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5CAAE09-6450-4DD9-AFEF-B4E9488D87A4}"/>
                </a:ext>
              </a:extLst>
            </p:cNvPr>
            <p:cNvSpPr txBox="1"/>
            <p:nvPr/>
          </p:nvSpPr>
          <p:spPr>
            <a:xfrm>
              <a:off x="7194488" y="-410518"/>
              <a:ext cx="4960695" cy="10611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endPara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51BE9784-B2D5-4FB4-BC2E-96F819029701}"/>
              </a:ext>
            </a:extLst>
          </p:cNvPr>
          <p:cNvSpPr/>
          <p:nvPr/>
        </p:nvSpPr>
        <p:spPr>
          <a:xfrm rot="18900000">
            <a:off x="-2187159" y="1599157"/>
            <a:ext cx="7757191" cy="7807787"/>
          </a:xfrm>
          <a:custGeom>
            <a:avLst/>
            <a:gdLst>
              <a:gd name="connsiteX0" fmla="*/ 1802256 w 7757191"/>
              <a:gd name="connsiteY0" fmla="*/ 5981280 h 7807787"/>
              <a:gd name="connsiteX1" fmla="*/ 1890943 w 7757191"/>
              <a:gd name="connsiteY1" fmla="*/ 6195390 h 7807787"/>
              <a:gd name="connsiteX2" fmla="*/ 1890943 w 7757191"/>
              <a:gd name="connsiteY2" fmla="*/ 6845329 h 7807787"/>
              <a:gd name="connsiteX3" fmla="*/ 938208 w 7757191"/>
              <a:gd name="connsiteY3" fmla="*/ 5892593 h 7807787"/>
              <a:gd name="connsiteX4" fmla="*/ 1588146 w 7757191"/>
              <a:gd name="connsiteY4" fmla="*/ 5892593 h 7807787"/>
              <a:gd name="connsiteX5" fmla="*/ 1802256 w 7757191"/>
              <a:gd name="connsiteY5" fmla="*/ 5981280 h 7807787"/>
              <a:gd name="connsiteX6" fmla="*/ 3752662 w 7757191"/>
              <a:gd name="connsiteY6" fmla="*/ 6005531 h 7807787"/>
              <a:gd name="connsiteX7" fmla="*/ 3841349 w 7757191"/>
              <a:gd name="connsiteY7" fmla="*/ 6219640 h 7807787"/>
              <a:gd name="connsiteX8" fmla="*/ 3841349 w 7757191"/>
              <a:gd name="connsiteY8" fmla="*/ 7504990 h 7807787"/>
              <a:gd name="connsiteX9" fmla="*/ 3538552 w 7757191"/>
              <a:gd name="connsiteY9" fmla="*/ 7807787 h 7807787"/>
              <a:gd name="connsiteX10" fmla="*/ 2853402 w 7757191"/>
              <a:gd name="connsiteY10" fmla="*/ 7807787 h 7807787"/>
              <a:gd name="connsiteX11" fmla="*/ 1950405 w 7757191"/>
              <a:gd name="connsiteY11" fmla="*/ 6904791 h 7807787"/>
              <a:gd name="connsiteX12" fmla="*/ 1950405 w 7757191"/>
              <a:gd name="connsiteY12" fmla="*/ 6219640 h 7807787"/>
              <a:gd name="connsiteX13" fmla="*/ 2253202 w 7757191"/>
              <a:gd name="connsiteY13" fmla="*/ 5916843 h 7807787"/>
              <a:gd name="connsiteX14" fmla="*/ 3538552 w 7757191"/>
              <a:gd name="connsiteY14" fmla="*/ 5916843 h 7807787"/>
              <a:gd name="connsiteX15" fmla="*/ 3752662 w 7757191"/>
              <a:gd name="connsiteY15" fmla="*/ 6005531 h 7807787"/>
              <a:gd name="connsiteX16" fmla="*/ 1802256 w 7757191"/>
              <a:gd name="connsiteY16" fmla="*/ 4013626 h 7807787"/>
              <a:gd name="connsiteX17" fmla="*/ 1890943 w 7757191"/>
              <a:gd name="connsiteY17" fmla="*/ 4227736 h 7807787"/>
              <a:gd name="connsiteX18" fmla="*/ 1890943 w 7757191"/>
              <a:gd name="connsiteY18" fmla="*/ 5513085 h 7807787"/>
              <a:gd name="connsiteX19" fmla="*/ 1588146 w 7757191"/>
              <a:gd name="connsiteY19" fmla="*/ 5815882 h 7807787"/>
              <a:gd name="connsiteX20" fmla="*/ 861497 w 7757191"/>
              <a:gd name="connsiteY20" fmla="*/ 5815882 h 7807787"/>
              <a:gd name="connsiteX21" fmla="*/ 0 w 7757191"/>
              <a:gd name="connsiteY21" fmla="*/ 4954385 h 7807787"/>
              <a:gd name="connsiteX22" fmla="*/ 0 w 7757191"/>
              <a:gd name="connsiteY22" fmla="*/ 4227736 h 7807787"/>
              <a:gd name="connsiteX23" fmla="*/ 302797 w 7757191"/>
              <a:gd name="connsiteY23" fmla="*/ 3924939 h 7807787"/>
              <a:gd name="connsiteX24" fmla="*/ 1588147 w 7757191"/>
              <a:gd name="connsiteY24" fmla="*/ 3924939 h 7807787"/>
              <a:gd name="connsiteX25" fmla="*/ 1802256 w 7757191"/>
              <a:gd name="connsiteY25" fmla="*/ 4013626 h 7807787"/>
              <a:gd name="connsiteX26" fmla="*/ 5706437 w 7757191"/>
              <a:gd name="connsiteY26" fmla="*/ 5991652 h 7807787"/>
              <a:gd name="connsiteX27" fmla="*/ 5795124 w 7757191"/>
              <a:gd name="connsiteY27" fmla="*/ 6205762 h 7807787"/>
              <a:gd name="connsiteX28" fmla="*/ 5795124 w 7757191"/>
              <a:gd name="connsiteY28" fmla="*/ 7491112 h 7807787"/>
              <a:gd name="connsiteX29" fmla="*/ 5492327 w 7757191"/>
              <a:gd name="connsiteY29" fmla="*/ 7793909 h 7807787"/>
              <a:gd name="connsiteX30" fmla="*/ 4206977 w 7757191"/>
              <a:gd name="connsiteY30" fmla="*/ 7793909 h 7807787"/>
              <a:gd name="connsiteX31" fmla="*/ 3904180 w 7757191"/>
              <a:gd name="connsiteY31" fmla="*/ 7491112 h 7807787"/>
              <a:gd name="connsiteX32" fmla="*/ 3904180 w 7757191"/>
              <a:gd name="connsiteY32" fmla="*/ 6205762 h 7807787"/>
              <a:gd name="connsiteX33" fmla="*/ 4206977 w 7757191"/>
              <a:gd name="connsiteY33" fmla="*/ 5902965 h 7807787"/>
              <a:gd name="connsiteX34" fmla="*/ 5492327 w 7757191"/>
              <a:gd name="connsiteY34" fmla="*/ 5902965 h 7807787"/>
              <a:gd name="connsiteX35" fmla="*/ 5706437 w 7757191"/>
              <a:gd name="connsiteY35" fmla="*/ 5991652 h 7807787"/>
              <a:gd name="connsiteX36" fmla="*/ 3752662 w 7757191"/>
              <a:gd name="connsiteY36" fmla="*/ 4037876 h 7807787"/>
              <a:gd name="connsiteX37" fmla="*/ 3841349 w 7757191"/>
              <a:gd name="connsiteY37" fmla="*/ 4251986 h 7807787"/>
              <a:gd name="connsiteX38" fmla="*/ 3841349 w 7757191"/>
              <a:gd name="connsiteY38" fmla="*/ 5537335 h 7807787"/>
              <a:gd name="connsiteX39" fmla="*/ 3538552 w 7757191"/>
              <a:gd name="connsiteY39" fmla="*/ 5840133 h 7807787"/>
              <a:gd name="connsiteX40" fmla="*/ 2253202 w 7757191"/>
              <a:gd name="connsiteY40" fmla="*/ 5840132 h 7807787"/>
              <a:gd name="connsiteX41" fmla="*/ 1950405 w 7757191"/>
              <a:gd name="connsiteY41" fmla="*/ 5537336 h 7807787"/>
              <a:gd name="connsiteX42" fmla="*/ 1950405 w 7757191"/>
              <a:gd name="connsiteY42" fmla="*/ 4251986 h 7807787"/>
              <a:gd name="connsiteX43" fmla="*/ 2253203 w 7757191"/>
              <a:gd name="connsiteY43" fmla="*/ 3949189 h 7807787"/>
              <a:gd name="connsiteX44" fmla="*/ 3538552 w 7757191"/>
              <a:gd name="connsiteY44" fmla="*/ 3949189 h 7807787"/>
              <a:gd name="connsiteX45" fmla="*/ 3752662 w 7757191"/>
              <a:gd name="connsiteY45" fmla="*/ 4037876 h 7807787"/>
              <a:gd name="connsiteX46" fmla="*/ 1802255 w 7757191"/>
              <a:gd name="connsiteY46" fmla="*/ 2045971 h 7807787"/>
              <a:gd name="connsiteX47" fmla="*/ 1890943 w 7757191"/>
              <a:gd name="connsiteY47" fmla="*/ 2260081 h 7807787"/>
              <a:gd name="connsiteX48" fmla="*/ 1890944 w 7757191"/>
              <a:gd name="connsiteY48" fmla="*/ 3545430 h 7807787"/>
              <a:gd name="connsiteX49" fmla="*/ 1588146 w 7757191"/>
              <a:gd name="connsiteY49" fmla="*/ 3848227 h 7807787"/>
              <a:gd name="connsiteX50" fmla="*/ 302797 w 7757191"/>
              <a:gd name="connsiteY50" fmla="*/ 3848227 h 7807787"/>
              <a:gd name="connsiteX51" fmla="*/ 88687 w 7757191"/>
              <a:gd name="connsiteY51" fmla="*/ 3759540 h 7807787"/>
              <a:gd name="connsiteX52" fmla="*/ 66464 w 7757191"/>
              <a:gd name="connsiteY52" fmla="*/ 3732604 h 7807787"/>
              <a:gd name="connsiteX53" fmla="*/ 1775320 w 7757191"/>
              <a:gd name="connsiteY53" fmla="*/ 2023748 h 7807787"/>
              <a:gd name="connsiteX54" fmla="*/ 5706437 w 7757191"/>
              <a:gd name="connsiteY54" fmla="*/ 4023998 h 7807787"/>
              <a:gd name="connsiteX55" fmla="*/ 5795124 w 7757191"/>
              <a:gd name="connsiteY55" fmla="*/ 4238109 h 7807787"/>
              <a:gd name="connsiteX56" fmla="*/ 5795124 w 7757191"/>
              <a:gd name="connsiteY56" fmla="*/ 5523458 h 7807787"/>
              <a:gd name="connsiteX57" fmla="*/ 5492327 w 7757191"/>
              <a:gd name="connsiteY57" fmla="*/ 5826255 h 7807787"/>
              <a:gd name="connsiteX58" fmla="*/ 4206977 w 7757191"/>
              <a:gd name="connsiteY58" fmla="*/ 5826254 h 7807787"/>
              <a:gd name="connsiteX59" fmla="*/ 3904180 w 7757191"/>
              <a:gd name="connsiteY59" fmla="*/ 5523457 h 7807787"/>
              <a:gd name="connsiteX60" fmla="*/ 3904180 w 7757191"/>
              <a:gd name="connsiteY60" fmla="*/ 4238108 h 7807787"/>
              <a:gd name="connsiteX61" fmla="*/ 4206977 w 7757191"/>
              <a:gd name="connsiteY61" fmla="*/ 3935311 h 7807787"/>
              <a:gd name="connsiteX62" fmla="*/ 5492327 w 7757191"/>
              <a:gd name="connsiteY62" fmla="*/ 3935311 h 7807787"/>
              <a:gd name="connsiteX63" fmla="*/ 5706437 w 7757191"/>
              <a:gd name="connsiteY63" fmla="*/ 4023998 h 7807787"/>
              <a:gd name="connsiteX64" fmla="*/ 3752661 w 7757191"/>
              <a:gd name="connsiteY64" fmla="*/ 2070221 h 7807787"/>
              <a:gd name="connsiteX65" fmla="*/ 3841349 w 7757191"/>
              <a:gd name="connsiteY65" fmla="*/ 2284330 h 7807787"/>
              <a:gd name="connsiteX66" fmla="*/ 3841348 w 7757191"/>
              <a:gd name="connsiteY66" fmla="*/ 3569680 h 7807787"/>
              <a:gd name="connsiteX67" fmla="*/ 3538551 w 7757191"/>
              <a:gd name="connsiteY67" fmla="*/ 3872477 h 7807787"/>
              <a:gd name="connsiteX68" fmla="*/ 2253202 w 7757191"/>
              <a:gd name="connsiteY68" fmla="*/ 3872476 h 7807787"/>
              <a:gd name="connsiteX69" fmla="*/ 1950406 w 7757191"/>
              <a:gd name="connsiteY69" fmla="*/ 3569680 h 7807787"/>
              <a:gd name="connsiteX70" fmla="*/ 1950405 w 7757191"/>
              <a:gd name="connsiteY70" fmla="*/ 2284331 h 7807787"/>
              <a:gd name="connsiteX71" fmla="*/ 2253202 w 7757191"/>
              <a:gd name="connsiteY71" fmla="*/ 1981534 h 7807787"/>
              <a:gd name="connsiteX72" fmla="*/ 3538552 w 7757191"/>
              <a:gd name="connsiteY72" fmla="*/ 1981533 h 7807787"/>
              <a:gd name="connsiteX73" fmla="*/ 3752661 w 7757191"/>
              <a:gd name="connsiteY73" fmla="*/ 2070221 h 7807787"/>
              <a:gd name="connsiteX74" fmla="*/ 5706436 w 7757191"/>
              <a:gd name="connsiteY74" fmla="*/ 2056342 h 7807787"/>
              <a:gd name="connsiteX75" fmla="*/ 5795123 w 7757191"/>
              <a:gd name="connsiteY75" fmla="*/ 2270452 h 7807787"/>
              <a:gd name="connsiteX76" fmla="*/ 5795123 w 7757191"/>
              <a:gd name="connsiteY76" fmla="*/ 3555802 h 7807787"/>
              <a:gd name="connsiteX77" fmla="*/ 5492327 w 7757191"/>
              <a:gd name="connsiteY77" fmla="*/ 3858599 h 7807787"/>
              <a:gd name="connsiteX78" fmla="*/ 4206977 w 7757191"/>
              <a:gd name="connsiteY78" fmla="*/ 3858598 h 7807787"/>
              <a:gd name="connsiteX79" fmla="*/ 3904180 w 7757191"/>
              <a:gd name="connsiteY79" fmla="*/ 3555802 h 7807787"/>
              <a:gd name="connsiteX80" fmla="*/ 3904180 w 7757191"/>
              <a:gd name="connsiteY80" fmla="*/ 2270452 h 7807787"/>
              <a:gd name="connsiteX81" fmla="*/ 4206977 w 7757191"/>
              <a:gd name="connsiteY81" fmla="*/ 1967655 h 7807787"/>
              <a:gd name="connsiteX82" fmla="*/ 5492326 w 7757191"/>
              <a:gd name="connsiteY82" fmla="*/ 1967655 h 7807787"/>
              <a:gd name="connsiteX83" fmla="*/ 5706436 w 7757191"/>
              <a:gd name="connsiteY83" fmla="*/ 2056342 h 7807787"/>
              <a:gd name="connsiteX84" fmla="*/ 3752661 w 7757191"/>
              <a:gd name="connsiteY84" fmla="*/ 102565 h 7807787"/>
              <a:gd name="connsiteX85" fmla="*/ 3841348 w 7757191"/>
              <a:gd name="connsiteY85" fmla="*/ 316675 h 7807787"/>
              <a:gd name="connsiteX86" fmla="*/ 3841349 w 7757191"/>
              <a:gd name="connsiteY86" fmla="*/ 1602025 h 7807787"/>
              <a:gd name="connsiteX87" fmla="*/ 3538552 w 7757191"/>
              <a:gd name="connsiteY87" fmla="*/ 1904822 h 7807787"/>
              <a:gd name="connsiteX88" fmla="*/ 2253201 w 7757191"/>
              <a:gd name="connsiteY88" fmla="*/ 1904822 h 7807787"/>
              <a:gd name="connsiteX89" fmla="*/ 2039091 w 7757191"/>
              <a:gd name="connsiteY89" fmla="*/ 1816136 h 7807787"/>
              <a:gd name="connsiteX90" fmla="*/ 2013703 w 7757191"/>
              <a:gd name="connsiteY90" fmla="*/ 1785365 h 7807787"/>
              <a:gd name="connsiteX91" fmla="*/ 3721891 w 7757191"/>
              <a:gd name="connsiteY91" fmla="*/ 77177 h 7807787"/>
              <a:gd name="connsiteX92" fmla="*/ 6706358 w 7757191"/>
              <a:gd name="connsiteY92" fmla="*/ 1962067 h 7807787"/>
              <a:gd name="connsiteX93" fmla="*/ 7757191 w 7757191"/>
              <a:gd name="connsiteY93" fmla="*/ 3012900 h 7807787"/>
              <a:gd name="connsiteX94" fmla="*/ 7757191 w 7757191"/>
              <a:gd name="connsiteY94" fmla="*/ 3550214 h 7807787"/>
              <a:gd name="connsiteX95" fmla="*/ 7454394 w 7757191"/>
              <a:gd name="connsiteY95" fmla="*/ 3853011 h 7807787"/>
              <a:gd name="connsiteX96" fmla="*/ 6169044 w 7757191"/>
              <a:gd name="connsiteY96" fmla="*/ 3853012 h 7807787"/>
              <a:gd name="connsiteX97" fmla="*/ 5866247 w 7757191"/>
              <a:gd name="connsiteY97" fmla="*/ 3550214 h 7807787"/>
              <a:gd name="connsiteX98" fmla="*/ 5866247 w 7757191"/>
              <a:gd name="connsiteY98" fmla="*/ 2264864 h 7807787"/>
              <a:gd name="connsiteX99" fmla="*/ 6169044 w 7757191"/>
              <a:gd name="connsiteY99" fmla="*/ 1962067 h 7807787"/>
              <a:gd name="connsiteX100" fmla="*/ 4744291 w 7757191"/>
              <a:gd name="connsiteY100" fmla="*/ 0 h 7807787"/>
              <a:gd name="connsiteX101" fmla="*/ 5795123 w 7757191"/>
              <a:gd name="connsiteY101" fmla="*/ 1050832 h 7807787"/>
              <a:gd name="connsiteX102" fmla="*/ 5795123 w 7757191"/>
              <a:gd name="connsiteY102" fmla="*/ 1588146 h 7807787"/>
              <a:gd name="connsiteX103" fmla="*/ 5492326 w 7757191"/>
              <a:gd name="connsiteY103" fmla="*/ 1890943 h 7807787"/>
              <a:gd name="connsiteX104" fmla="*/ 4206976 w 7757191"/>
              <a:gd name="connsiteY104" fmla="*/ 1890943 h 7807787"/>
              <a:gd name="connsiteX105" fmla="*/ 3904179 w 7757191"/>
              <a:gd name="connsiteY105" fmla="*/ 1588147 h 7807787"/>
              <a:gd name="connsiteX106" fmla="*/ 3904179 w 7757191"/>
              <a:gd name="connsiteY106" fmla="*/ 302797 h 7807787"/>
              <a:gd name="connsiteX107" fmla="*/ 4206976 w 7757191"/>
              <a:gd name="connsiteY107" fmla="*/ 0 h 78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7757191" h="7807787">
                <a:moveTo>
                  <a:pt x="1802256" y="5981280"/>
                </a:moveTo>
                <a:cubicBezTo>
                  <a:pt x="1857051" y="6036076"/>
                  <a:pt x="1890943" y="6111775"/>
                  <a:pt x="1890943" y="6195390"/>
                </a:cubicBezTo>
                <a:lnTo>
                  <a:pt x="1890943" y="6845329"/>
                </a:lnTo>
                <a:lnTo>
                  <a:pt x="938208" y="5892593"/>
                </a:lnTo>
                <a:lnTo>
                  <a:pt x="1588146" y="5892593"/>
                </a:lnTo>
                <a:cubicBezTo>
                  <a:pt x="1671761" y="5892593"/>
                  <a:pt x="1747460" y="5926485"/>
                  <a:pt x="1802256" y="5981280"/>
                </a:cubicBezTo>
                <a:close/>
                <a:moveTo>
                  <a:pt x="3752662" y="6005531"/>
                </a:moveTo>
                <a:cubicBezTo>
                  <a:pt x="3807457" y="6060326"/>
                  <a:pt x="3841349" y="6136026"/>
                  <a:pt x="3841349" y="6219640"/>
                </a:cubicBezTo>
                <a:lnTo>
                  <a:pt x="3841349" y="7504990"/>
                </a:lnTo>
                <a:cubicBezTo>
                  <a:pt x="3841349" y="7672220"/>
                  <a:pt x="3705782" y="7807787"/>
                  <a:pt x="3538552" y="7807787"/>
                </a:cubicBezTo>
                <a:lnTo>
                  <a:pt x="2853402" y="7807787"/>
                </a:lnTo>
                <a:lnTo>
                  <a:pt x="1950405" y="6904791"/>
                </a:lnTo>
                <a:lnTo>
                  <a:pt x="1950405" y="6219640"/>
                </a:lnTo>
                <a:cubicBezTo>
                  <a:pt x="1950405" y="6052410"/>
                  <a:pt x="2085972" y="5916843"/>
                  <a:pt x="2253202" y="5916843"/>
                </a:cubicBezTo>
                <a:lnTo>
                  <a:pt x="3538552" y="5916843"/>
                </a:lnTo>
                <a:cubicBezTo>
                  <a:pt x="3622167" y="5916843"/>
                  <a:pt x="3697866" y="5950735"/>
                  <a:pt x="3752662" y="6005531"/>
                </a:cubicBezTo>
                <a:close/>
                <a:moveTo>
                  <a:pt x="1802256" y="4013626"/>
                </a:moveTo>
                <a:cubicBezTo>
                  <a:pt x="1857051" y="4068421"/>
                  <a:pt x="1890943" y="4144121"/>
                  <a:pt x="1890943" y="4227736"/>
                </a:cubicBezTo>
                <a:lnTo>
                  <a:pt x="1890943" y="5513085"/>
                </a:lnTo>
                <a:cubicBezTo>
                  <a:pt x="1890943" y="5680315"/>
                  <a:pt x="1755376" y="5815882"/>
                  <a:pt x="1588146" y="5815882"/>
                </a:cubicBezTo>
                <a:lnTo>
                  <a:pt x="861497" y="5815882"/>
                </a:lnTo>
                <a:lnTo>
                  <a:pt x="0" y="4954385"/>
                </a:lnTo>
                <a:lnTo>
                  <a:pt x="0" y="4227736"/>
                </a:lnTo>
                <a:cubicBezTo>
                  <a:pt x="0" y="4060506"/>
                  <a:pt x="135567" y="3924939"/>
                  <a:pt x="302797" y="3924939"/>
                </a:cubicBezTo>
                <a:lnTo>
                  <a:pt x="1588147" y="3924939"/>
                </a:lnTo>
                <a:cubicBezTo>
                  <a:pt x="1671761" y="3924939"/>
                  <a:pt x="1747461" y="3958831"/>
                  <a:pt x="1802256" y="4013626"/>
                </a:cubicBezTo>
                <a:close/>
                <a:moveTo>
                  <a:pt x="5706437" y="5991652"/>
                </a:moveTo>
                <a:cubicBezTo>
                  <a:pt x="5761232" y="6046448"/>
                  <a:pt x="5795124" y="6122147"/>
                  <a:pt x="5795124" y="6205762"/>
                </a:cubicBezTo>
                <a:lnTo>
                  <a:pt x="5795124" y="7491112"/>
                </a:lnTo>
                <a:cubicBezTo>
                  <a:pt x="5795124" y="7658342"/>
                  <a:pt x="5659557" y="7793909"/>
                  <a:pt x="5492327" y="7793909"/>
                </a:cubicBezTo>
                <a:lnTo>
                  <a:pt x="4206977" y="7793909"/>
                </a:lnTo>
                <a:cubicBezTo>
                  <a:pt x="4039747" y="7793909"/>
                  <a:pt x="3904180" y="7658342"/>
                  <a:pt x="3904180" y="7491112"/>
                </a:cubicBezTo>
                <a:lnTo>
                  <a:pt x="3904180" y="6205762"/>
                </a:lnTo>
                <a:cubicBezTo>
                  <a:pt x="3904180" y="6038532"/>
                  <a:pt x="4039747" y="5902965"/>
                  <a:pt x="4206977" y="5902965"/>
                </a:cubicBezTo>
                <a:lnTo>
                  <a:pt x="5492327" y="5902965"/>
                </a:lnTo>
                <a:cubicBezTo>
                  <a:pt x="5575942" y="5902965"/>
                  <a:pt x="5651641" y="5936857"/>
                  <a:pt x="5706437" y="5991652"/>
                </a:cubicBezTo>
                <a:close/>
                <a:moveTo>
                  <a:pt x="3752662" y="4037876"/>
                </a:moveTo>
                <a:cubicBezTo>
                  <a:pt x="3807457" y="4092672"/>
                  <a:pt x="3841349" y="4168371"/>
                  <a:pt x="3841349" y="4251986"/>
                </a:cubicBezTo>
                <a:lnTo>
                  <a:pt x="3841349" y="5537335"/>
                </a:lnTo>
                <a:cubicBezTo>
                  <a:pt x="3841349" y="5704565"/>
                  <a:pt x="3705782" y="5840133"/>
                  <a:pt x="3538552" y="5840133"/>
                </a:cubicBezTo>
                <a:lnTo>
                  <a:pt x="2253202" y="5840132"/>
                </a:lnTo>
                <a:cubicBezTo>
                  <a:pt x="2085972" y="5840132"/>
                  <a:pt x="1950405" y="5704566"/>
                  <a:pt x="1950405" y="5537336"/>
                </a:cubicBezTo>
                <a:lnTo>
                  <a:pt x="1950405" y="4251986"/>
                </a:lnTo>
                <a:cubicBezTo>
                  <a:pt x="1950405" y="4084756"/>
                  <a:pt x="2085973" y="3949189"/>
                  <a:pt x="2253203" y="3949189"/>
                </a:cubicBezTo>
                <a:lnTo>
                  <a:pt x="3538552" y="3949189"/>
                </a:lnTo>
                <a:cubicBezTo>
                  <a:pt x="3622167" y="3949189"/>
                  <a:pt x="3697866" y="3983081"/>
                  <a:pt x="3752662" y="4037876"/>
                </a:cubicBezTo>
                <a:close/>
                <a:moveTo>
                  <a:pt x="1802255" y="2045971"/>
                </a:moveTo>
                <a:cubicBezTo>
                  <a:pt x="1857051" y="2100767"/>
                  <a:pt x="1890943" y="2176466"/>
                  <a:pt x="1890943" y="2260081"/>
                </a:cubicBezTo>
                <a:lnTo>
                  <a:pt x="1890944" y="3545430"/>
                </a:lnTo>
                <a:cubicBezTo>
                  <a:pt x="1890944" y="3712660"/>
                  <a:pt x="1755376" y="3848227"/>
                  <a:pt x="1588146" y="3848227"/>
                </a:cubicBezTo>
                <a:lnTo>
                  <a:pt x="302797" y="3848227"/>
                </a:lnTo>
                <a:cubicBezTo>
                  <a:pt x="219182" y="3848227"/>
                  <a:pt x="143483" y="3814335"/>
                  <a:pt x="88687" y="3759540"/>
                </a:cubicBezTo>
                <a:lnTo>
                  <a:pt x="66464" y="3732604"/>
                </a:lnTo>
                <a:lnTo>
                  <a:pt x="1775320" y="2023748"/>
                </a:lnTo>
                <a:close/>
                <a:moveTo>
                  <a:pt x="5706437" y="4023998"/>
                </a:moveTo>
                <a:cubicBezTo>
                  <a:pt x="5761232" y="4078793"/>
                  <a:pt x="5795124" y="4154493"/>
                  <a:pt x="5795124" y="4238109"/>
                </a:cubicBezTo>
                <a:lnTo>
                  <a:pt x="5795124" y="5523458"/>
                </a:lnTo>
                <a:cubicBezTo>
                  <a:pt x="5795124" y="5690688"/>
                  <a:pt x="5659557" y="5826254"/>
                  <a:pt x="5492327" y="5826255"/>
                </a:cubicBezTo>
                <a:lnTo>
                  <a:pt x="4206977" y="5826254"/>
                </a:lnTo>
                <a:cubicBezTo>
                  <a:pt x="4039747" y="5826254"/>
                  <a:pt x="3904180" y="5690687"/>
                  <a:pt x="3904180" y="5523457"/>
                </a:cubicBezTo>
                <a:lnTo>
                  <a:pt x="3904180" y="4238108"/>
                </a:lnTo>
                <a:cubicBezTo>
                  <a:pt x="3904180" y="4070877"/>
                  <a:pt x="4039747" y="3935311"/>
                  <a:pt x="4206977" y="3935311"/>
                </a:cubicBezTo>
                <a:lnTo>
                  <a:pt x="5492327" y="3935311"/>
                </a:lnTo>
                <a:cubicBezTo>
                  <a:pt x="5575942" y="3935311"/>
                  <a:pt x="5651641" y="3969202"/>
                  <a:pt x="5706437" y="4023998"/>
                </a:cubicBezTo>
                <a:close/>
                <a:moveTo>
                  <a:pt x="3752661" y="2070221"/>
                </a:moveTo>
                <a:cubicBezTo>
                  <a:pt x="3807457" y="2125016"/>
                  <a:pt x="3841348" y="2200717"/>
                  <a:pt x="3841349" y="2284330"/>
                </a:cubicBezTo>
                <a:lnTo>
                  <a:pt x="3841348" y="3569680"/>
                </a:lnTo>
                <a:cubicBezTo>
                  <a:pt x="3841348" y="3736911"/>
                  <a:pt x="3705782" y="3872477"/>
                  <a:pt x="3538551" y="3872477"/>
                </a:cubicBezTo>
                <a:lnTo>
                  <a:pt x="2253202" y="3872476"/>
                </a:lnTo>
                <a:cubicBezTo>
                  <a:pt x="2085973" y="3872477"/>
                  <a:pt x="1950406" y="3736910"/>
                  <a:pt x="1950406" y="3569680"/>
                </a:cubicBezTo>
                <a:lnTo>
                  <a:pt x="1950405" y="2284331"/>
                </a:lnTo>
                <a:cubicBezTo>
                  <a:pt x="1950406" y="2117100"/>
                  <a:pt x="2085972" y="1981534"/>
                  <a:pt x="2253202" y="1981534"/>
                </a:cubicBezTo>
                <a:lnTo>
                  <a:pt x="3538552" y="1981533"/>
                </a:lnTo>
                <a:cubicBezTo>
                  <a:pt x="3622167" y="1981534"/>
                  <a:pt x="3697866" y="2015426"/>
                  <a:pt x="3752661" y="2070221"/>
                </a:cubicBezTo>
                <a:close/>
                <a:moveTo>
                  <a:pt x="5706436" y="2056342"/>
                </a:moveTo>
                <a:cubicBezTo>
                  <a:pt x="5761232" y="2111137"/>
                  <a:pt x="5795123" y="2186837"/>
                  <a:pt x="5795123" y="2270452"/>
                </a:cubicBezTo>
                <a:lnTo>
                  <a:pt x="5795123" y="3555802"/>
                </a:lnTo>
                <a:cubicBezTo>
                  <a:pt x="5795124" y="3723032"/>
                  <a:pt x="5659556" y="3858599"/>
                  <a:pt x="5492327" y="3858599"/>
                </a:cubicBezTo>
                <a:lnTo>
                  <a:pt x="4206977" y="3858598"/>
                </a:lnTo>
                <a:cubicBezTo>
                  <a:pt x="4039746" y="3858599"/>
                  <a:pt x="3904179" y="3723032"/>
                  <a:pt x="3904180" y="3555802"/>
                </a:cubicBezTo>
                <a:lnTo>
                  <a:pt x="3904180" y="2270452"/>
                </a:lnTo>
                <a:cubicBezTo>
                  <a:pt x="3904179" y="2103222"/>
                  <a:pt x="4039747" y="1967655"/>
                  <a:pt x="4206977" y="1967655"/>
                </a:cubicBezTo>
                <a:lnTo>
                  <a:pt x="5492326" y="1967655"/>
                </a:lnTo>
                <a:cubicBezTo>
                  <a:pt x="5575942" y="1967655"/>
                  <a:pt x="5651641" y="2001546"/>
                  <a:pt x="5706436" y="2056342"/>
                </a:cubicBezTo>
                <a:close/>
                <a:moveTo>
                  <a:pt x="3752661" y="102565"/>
                </a:moveTo>
                <a:cubicBezTo>
                  <a:pt x="3807457" y="157361"/>
                  <a:pt x="3841348" y="233060"/>
                  <a:pt x="3841348" y="316675"/>
                </a:cubicBezTo>
                <a:lnTo>
                  <a:pt x="3841349" y="1602025"/>
                </a:lnTo>
                <a:cubicBezTo>
                  <a:pt x="3841349" y="1769255"/>
                  <a:pt x="3705781" y="1904822"/>
                  <a:pt x="3538552" y="1904822"/>
                </a:cubicBezTo>
                <a:lnTo>
                  <a:pt x="2253201" y="1904822"/>
                </a:lnTo>
                <a:cubicBezTo>
                  <a:pt x="2169586" y="1904823"/>
                  <a:pt x="2093887" y="1870931"/>
                  <a:pt x="2039091" y="1816136"/>
                </a:cubicBezTo>
                <a:lnTo>
                  <a:pt x="2013703" y="1785365"/>
                </a:lnTo>
                <a:lnTo>
                  <a:pt x="3721891" y="77177"/>
                </a:lnTo>
                <a:close/>
                <a:moveTo>
                  <a:pt x="6706358" y="1962067"/>
                </a:moveTo>
                <a:lnTo>
                  <a:pt x="7757191" y="3012900"/>
                </a:lnTo>
                <a:lnTo>
                  <a:pt x="7757191" y="3550214"/>
                </a:lnTo>
                <a:cubicBezTo>
                  <a:pt x="7757191" y="3717444"/>
                  <a:pt x="7621624" y="3853011"/>
                  <a:pt x="7454394" y="3853011"/>
                </a:cubicBezTo>
                <a:lnTo>
                  <a:pt x="6169044" y="3853012"/>
                </a:lnTo>
                <a:cubicBezTo>
                  <a:pt x="6001814" y="3853011"/>
                  <a:pt x="5866247" y="3717444"/>
                  <a:pt x="5866247" y="3550214"/>
                </a:cubicBezTo>
                <a:lnTo>
                  <a:pt x="5866247" y="2264864"/>
                </a:lnTo>
                <a:cubicBezTo>
                  <a:pt x="5866247" y="2097634"/>
                  <a:pt x="6001814" y="1962067"/>
                  <a:pt x="6169044" y="1962067"/>
                </a:cubicBezTo>
                <a:close/>
                <a:moveTo>
                  <a:pt x="4744291" y="0"/>
                </a:moveTo>
                <a:lnTo>
                  <a:pt x="5795123" y="1050832"/>
                </a:lnTo>
                <a:lnTo>
                  <a:pt x="5795123" y="1588146"/>
                </a:lnTo>
                <a:cubicBezTo>
                  <a:pt x="5795123" y="1755376"/>
                  <a:pt x="5659556" y="1890943"/>
                  <a:pt x="5492326" y="1890943"/>
                </a:cubicBezTo>
                <a:lnTo>
                  <a:pt x="4206976" y="1890943"/>
                </a:lnTo>
                <a:cubicBezTo>
                  <a:pt x="4039746" y="1890943"/>
                  <a:pt x="3904179" y="1755377"/>
                  <a:pt x="3904179" y="1588147"/>
                </a:cubicBezTo>
                <a:lnTo>
                  <a:pt x="3904179" y="302797"/>
                </a:lnTo>
                <a:cubicBezTo>
                  <a:pt x="3904179" y="135567"/>
                  <a:pt x="4039746" y="0"/>
                  <a:pt x="4206976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xmlns="" id="{1F27E387-C0F4-439D-A6D1-EEDE54748DCB}"/>
              </a:ext>
            </a:extLst>
          </p:cNvPr>
          <p:cNvSpPr/>
          <p:nvPr/>
        </p:nvSpPr>
        <p:spPr>
          <a:xfrm rot="10800000">
            <a:off x="-505672" y="1"/>
            <a:ext cx="7814460" cy="6858000"/>
          </a:xfrm>
          <a:custGeom>
            <a:avLst/>
            <a:gdLst>
              <a:gd name="connsiteX0" fmla="*/ 621141 w 7814460"/>
              <a:gd name="connsiteY0" fmla="*/ 0 h 6858000"/>
              <a:gd name="connsiteX1" fmla="*/ 1819024 w 7814460"/>
              <a:gd name="connsiteY1" fmla="*/ 0 h 6858000"/>
              <a:gd name="connsiteX2" fmla="*/ 3425981 w 7814460"/>
              <a:gd name="connsiteY2" fmla="*/ 0 h 6858000"/>
              <a:gd name="connsiteX3" fmla="*/ 7814460 w 7814460"/>
              <a:gd name="connsiteY3" fmla="*/ 0 h 6858000"/>
              <a:gd name="connsiteX4" fmla="*/ 7814460 w 7814460"/>
              <a:gd name="connsiteY4" fmla="*/ 6858000 h 6858000"/>
              <a:gd name="connsiteX5" fmla="*/ 607320 w 7814460"/>
              <a:gd name="connsiteY5" fmla="*/ 6858000 h 6858000"/>
              <a:gd name="connsiteX6" fmla="*/ 2496325 w 7814460"/>
              <a:gd name="connsiteY6" fmla="*/ 4968996 h 6858000"/>
              <a:gd name="connsiteX7" fmla="*/ 2496325 w 7814460"/>
              <a:gd name="connsiteY7" fmla="*/ 4556740 h 6858000"/>
              <a:gd name="connsiteX8" fmla="*/ 2416943 w 7814460"/>
              <a:gd name="connsiteY8" fmla="*/ 4477357 h 6858000"/>
              <a:gd name="connsiteX9" fmla="*/ 2416375 w 7814460"/>
              <a:gd name="connsiteY9" fmla="*/ 4476894 h 6858000"/>
              <a:gd name="connsiteX10" fmla="*/ 85380 w 7814460"/>
              <a:gd name="connsiteY10" fmla="*/ 2145900 h 6858000"/>
              <a:gd name="connsiteX11" fmla="*/ 85380 w 7814460"/>
              <a:gd name="connsiteY11" fmla="*/ 1733644 h 6858000"/>
              <a:gd name="connsiteX12" fmla="*/ 540689 w 7814460"/>
              <a:gd name="connsiteY12" fmla="*/ 1278335 h 6858000"/>
              <a:gd name="connsiteX13" fmla="*/ 540689 w 7814460"/>
              <a:gd name="connsiteY13" fmla="*/ 1274397 h 6858000"/>
              <a:gd name="connsiteX14" fmla="*/ 1011986 w 7814460"/>
              <a:gd name="connsiteY14" fmla="*/ 803101 h 6858000"/>
              <a:gd name="connsiteX15" fmla="*/ 1011986 w 7814460"/>
              <a:gd name="connsiteY15" fmla="*/ 390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14460" h="6858000">
                <a:moveTo>
                  <a:pt x="621141" y="0"/>
                </a:moveTo>
                <a:lnTo>
                  <a:pt x="1819024" y="0"/>
                </a:lnTo>
                <a:lnTo>
                  <a:pt x="3425981" y="0"/>
                </a:lnTo>
                <a:lnTo>
                  <a:pt x="7814460" y="0"/>
                </a:lnTo>
                <a:lnTo>
                  <a:pt x="7814460" y="6858000"/>
                </a:lnTo>
                <a:lnTo>
                  <a:pt x="607320" y="6858000"/>
                </a:lnTo>
                <a:lnTo>
                  <a:pt x="2496325" y="4968996"/>
                </a:lnTo>
                <a:cubicBezTo>
                  <a:pt x="2610166" y="4855154"/>
                  <a:pt x="2610166" y="4670581"/>
                  <a:pt x="2496325" y="4556740"/>
                </a:cubicBezTo>
                <a:lnTo>
                  <a:pt x="2416943" y="4477357"/>
                </a:lnTo>
                <a:lnTo>
                  <a:pt x="2416375" y="4476894"/>
                </a:lnTo>
                <a:lnTo>
                  <a:pt x="85380" y="2145900"/>
                </a:lnTo>
                <a:cubicBezTo>
                  <a:pt x="-28461" y="2032058"/>
                  <a:pt x="-28461" y="1847485"/>
                  <a:pt x="85380" y="1733644"/>
                </a:cubicBezTo>
                <a:lnTo>
                  <a:pt x="540689" y="1278335"/>
                </a:lnTo>
                <a:lnTo>
                  <a:pt x="540689" y="1274397"/>
                </a:lnTo>
                <a:lnTo>
                  <a:pt x="1011986" y="803101"/>
                </a:lnTo>
                <a:cubicBezTo>
                  <a:pt x="1125827" y="689259"/>
                  <a:pt x="1125827" y="504686"/>
                  <a:pt x="1011986" y="390845"/>
                </a:cubicBezTo>
                <a:close/>
              </a:path>
            </a:pathLst>
          </a:custGeom>
          <a:gradFill>
            <a:gsLst>
              <a:gs pos="100000">
                <a:srgbClr val="7D25B1"/>
              </a:gs>
              <a:gs pos="0">
                <a:srgbClr val="E03A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674" y="0"/>
            <a:ext cx="12697673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399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 Musuku</dc:creator>
  <cp:lastModifiedBy>User</cp:lastModifiedBy>
  <cp:revision>56</cp:revision>
  <dcterms:created xsi:type="dcterms:W3CDTF">2021-05-03T03:51:14Z</dcterms:created>
  <dcterms:modified xsi:type="dcterms:W3CDTF">2024-05-03T11:13:08Z</dcterms:modified>
</cp:coreProperties>
</file>